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2"/>
  </p:notesMasterIdLst>
  <p:sldIdLst>
    <p:sldId id="256" r:id="rId3"/>
    <p:sldId id="258" r:id="rId4"/>
    <p:sldId id="264" r:id="rId5"/>
    <p:sldId id="261" r:id="rId6"/>
    <p:sldId id="263" r:id="rId7"/>
    <p:sldId id="267" r:id="rId8"/>
    <p:sldId id="265" r:id="rId9"/>
    <p:sldId id="266" r:id="rId10"/>
    <p:sldId id="268" r:id="rId11"/>
    <p:sldId id="262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285" y="254000"/>
            <a:ext cx="10895965" cy="5111750"/>
          </a:xfrm>
          <a:prstGeom prst="rect">
            <a:avLst/>
          </a:prstGeom>
        </p:spPr>
      </p:pic>
      <p:pic>
        <p:nvPicPr>
          <p:cNvPr id="6" name="Content Placeholder 5"/>
          <p:cNvPicPr>
            <a:picLocks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9050020" y="1620520"/>
            <a:ext cx="3261360" cy="361759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045835" y="1605915"/>
            <a:ext cx="3092450" cy="363156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0350" y="67310"/>
            <a:ext cx="10019665" cy="679069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0080" y="2029460"/>
            <a:ext cx="4314825" cy="4648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640" y="145415"/>
            <a:ext cx="10291445" cy="65678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845" y="1906905"/>
            <a:ext cx="4305300" cy="4505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2090" y="221615"/>
            <a:ext cx="10067290" cy="641540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430" y="2042160"/>
            <a:ext cx="4267200" cy="44862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685" y="127000"/>
            <a:ext cx="9090025" cy="6604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870" y="1662430"/>
            <a:ext cx="3526790" cy="50685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sz="half" idx="1"/>
          </p:nvPr>
        </p:nvPicPr>
        <p:blipFill>
          <a:blip r:embed="rId1"/>
          <a:stretch>
            <a:fillRect/>
          </a:stretch>
        </p:blipFill>
        <p:spPr>
          <a:xfrm>
            <a:off x="662305" y="316865"/>
            <a:ext cx="10040620" cy="60109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775" y="2809875"/>
            <a:ext cx="3743325" cy="12382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1620" y="38735"/>
            <a:ext cx="8416290" cy="67608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195" y="1360170"/>
            <a:ext cx="4314825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6540" y="217170"/>
            <a:ext cx="9234170" cy="655701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225" y="2322195"/>
            <a:ext cx="4953000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815" y="160655"/>
            <a:ext cx="10021570" cy="63665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175" y="2185670"/>
            <a:ext cx="3152775" cy="3362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8925" y="0"/>
            <a:ext cx="9403080" cy="6769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0525" y="1508760"/>
            <a:ext cx="3462020" cy="52603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04165" y="183515"/>
            <a:ext cx="9785350" cy="62979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3505" y="1373505"/>
            <a:ext cx="3502660" cy="548449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050" y="250190"/>
            <a:ext cx="10741660" cy="63569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475" y="3012440"/>
            <a:ext cx="6381750" cy="1905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Content Placeholder 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050" y="226695"/>
            <a:ext cx="11340465" cy="640524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3035" y="2002790"/>
            <a:ext cx="4276725" cy="44672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summe</dc:creator>
  <cp:lastModifiedBy>summe</cp:lastModifiedBy>
  <cp:revision>5</cp:revision>
  <dcterms:created xsi:type="dcterms:W3CDTF">2023-09-05T05:13:00Z</dcterms:created>
  <dcterms:modified xsi:type="dcterms:W3CDTF">2023-09-05T13:15:09Z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B407A334138B4652B670A4A1E0B269E5</vt:lpwstr>
  </property>
  <property fmtid="{D5CDD505-2E9C-101B-9397-08002B2CF9AE}" pid="3" name="KSOProductBuildVer">
    <vt:lpwstr>1033-11.2.0.10463</vt:lpwstr>
  </property>
</Properties>
</file>